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2" r:id="rId12"/>
    <p:sldId id="283" r:id="rId13"/>
    <p:sldId id="28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Games with Uncertainty (</a:t>
            </a:r>
            <a:r>
              <a:rPr lang="en-US" sz="6000" dirty="0" err="1"/>
              <a:t>pt</a:t>
            </a:r>
            <a:r>
              <a:rPr lang="en-US" sz="6000" dirty="0"/>
              <a:t>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D15892D-B67D-0F47-99C3-D56703DA42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704"/>
    </mc:Choice>
    <mc:Fallback>
      <p:transition spd="slow" advTm="67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C5EC-6E89-F647-A29E-2F588E41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Imperfect Recall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98EDA-BEEB-A24C-AD49-C9B6E100F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8936"/>
            <a:ext cx="9144000" cy="3580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5A9197-D644-6C48-B839-BE4FBB9EC229}"/>
              </a:ext>
            </a:extLst>
          </p:cNvPr>
          <p:cNvSpPr txBox="1"/>
          <p:nvPr/>
        </p:nvSpPr>
        <p:spPr>
          <a:xfrm>
            <a:off x="1445182" y="5449824"/>
            <a:ext cx="6253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games with imperfect recall, mixed strategies</a:t>
            </a:r>
          </a:p>
          <a:p>
            <a:r>
              <a:rPr lang="en-US" sz="2400" dirty="0"/>
              <a:t> can be different from behavioral strategies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597B1F-89FD-BA46-ACA2-93866E424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908"/>
    </mc:Choice>
    <mc:Fallback>
      <p:transition spd="slow" advTm="14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25EF7-5878-DD4F-B116-583613A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Perfect Recall: Mixed and Behavioral Strategies Coincide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04720-D77E-2747-AF74-B75CE615F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83" y="1569443"/>
            <a:ext cx="7604234" cy="513310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E9509ED-4025-1546-93B1-438A2873D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2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92"/>
    </mc:Choice>
    <mc:Fallback>
      <p:transition spd="slow" advTm="57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D9760-66A7-BF43-976F-5C8048F9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Recall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734556-E4F6-7A4E-B39B-06BC22E9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67793"/>
            <a:ext cx="9144000" cy="529020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9DD1D47-461F-0A4E-9E49-F84C133E9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4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504"/>
    </mc:Choice>
    <mc:Fallback>
      <p:transition spd="slow" advTm="119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01B8-732D-CD4D-8238-4EBD6F3C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Equilibria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62441-5106-6A47-96C0-DFD726A79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48" y="1728007"/>
            <a:ext cx="7756634" cy="45782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DC8158-0A8B-6440-A029-813B93AFB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2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077"/>
    </mc:Choice>
    <mc:Fallback>
      <p:transition spd="slow" advTm="264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CFEEA-42F4-7043-95C0-B3511C4F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Uncertainty in EFGs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0AE2EB-813B-624E-8F2C-3885786F6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37901"/>
            <a:ext cx="8035159" cy="45746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F127D8B-6682-F24C-B948-D318E86A3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36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758"/>
    </mc:Choice>
    <mc:Fallback>
      <p:transition spd="slow" advTm="125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128CC-60DF-5D46-8C07-8D2B11533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FCBB0-5D63-B941-9B23-F698B986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36763"/>
            <a:ext cx="9144000" cy="407694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ACD9E6-E682-D54B-8E3A-7AA61E318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5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47"/>
    </mc:Choice>
    <mc:Fallback>
      <p:transition spd="slow" advTm="6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4476-85E1-4745-B708-8C23DB31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DD3701-D2F8-2943-89C1-6D6679CEF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6568"/>
            <a:ext cx="9144000" cy="519143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7258DC-27E2-DF4F-B81C-1AE4583365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12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94"/>
    </mc:Choice>
    <mc:Fallback>
      <p:transition spd="slow" advTm="84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BCA1B-4E40-4547-8EF4-6D7917A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4A8E0-4381-F845-A88B-F5A7065FF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45" y="1640605"/>
            <a:ext cx="7935310" cy="51370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4D63D8-B6C8-1143-B368-469B67183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2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63"/>
    </mc:Choice>
    <mc:Fallback>
      <p:transition spd="slow" advTm="77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A559-D24B-5240-9F9A-0213A931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 to NFG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D7306-167F-024B-81B3-DEE8F9012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2017502"/>
            <a:ext cx="7457966" cy="420812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3B7A6E-18EB-974E-BAB0-EC1C53FD3E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6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419"/>
    </mc:Choice>
    <mc:Fallback>
      <p:transition spd="slow" advTm="105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5763-E61A-E94D-B911-5454B92F2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Induced Normal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5381A-239A-AF42-BFC1-0A2C3A504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05784"/>
            <a:ext cx="9144000" cy="382298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05D847-FBE8-F24D-A97D-27059837E4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10"/>
    </mc:Choice>
    <mc:Fallback>
      <p:transition spd="slow" advTm="8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A952-DA5B-3244-8351-5CAA5926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Strategies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D3A67-B5F7-5248-A55C-51E1876AC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9056"/>
            <a:ext cx="9144000" cy="32231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0EF0C1-116B-AB4E-9FA0-BB1F88BCD4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05"/>
    </mc:Choice>
    <mc:Fallback>
      <p:transition spd="slow" advTm="9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1220-8CBB-324A-8CF6-1A88392A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Strategy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E45F-C011-1D42-9871-7EE527143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85" y="1487449"/>
            <a:ext cx="8686800" cy="53004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971F1B-6193-2943-AD1B-FAB2529913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962"/>
    </mc:Choice>
    <mc:Fallback>
      <p:transition spd="slow" advTm="126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13291</TotalTime>
  <Words>57</Words>
  <Application>Microsoft Macintosh PowerPoint</Application>
  <PresentationFormat>On-screen Show (4:3)</PresentationFormat>
  <Paragraphs>16</Paragraphs>
  <Slides>13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Games with Uncertainty (pt 1)</vt:lpstr>
      <vt:lpstr>Modeling Uncertainty in EFGs</vt:lpstr>
      <vt:lpstr>Formal Definition</vt:lpstr>
      <vt:lpstr>Example</vt:lpstr>
      <vt:lpstr>Example</vt:lpstr>
      <vt:lpstr>Connection to NFG</vt:lpstr>
      <vt:lpstr>Induced Normal Form</vt:lpstr>
      <vt:lpstr>Randomized Strategies</vt:lpstr>
      <vt:lpstr>Randomized Strategy Example</vt:lpstr>
      <vt:lpstr>Imperfect Recall</vt:lpstr>
      <vt:lpstr>Perfect Recall: Mixed and Behavioral Strategies Coincide</vt:lpstr>
      <vt:lpstr>Perfect Recall</vt:lpstr>
      <vt:lpstr>Computing Equilibria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60</cp:revision>
  <dcterms:created xsi:type="dcterms:W3CDTF">2012-04-16T18:51:36Z</dcterms:created>
  <dcterms:modified xsi:type="dcterms:W3CDTF">2020-11-20T06:53:50Z</dcterms:modified>
</cp:coreProperties>
</file>